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986c2192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986c2192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8d9e042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8d9e042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8d9e042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88d9e042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1daa2eb1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1daa2eb1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1daa2eb1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1daa2eb1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1daa2eb1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1daa2eb1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1daa2eb1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1daa2eb1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1daa2eb1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1daa2eb1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249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9500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035025" y="2977825"/>
            <a:ext cx="3002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Gestión de servicios de suscripción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49600" y="4431100"/>
            <a:ext cx="3127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</a:rPr>
              <a:t>Proyecto final de 2ºDAW (IES Juan Bosco)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</a:rPr>
              <a:t>Rodrigo Baños Muñoz</a:t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</a:rPr>
              <a:t>Sergio García-Casarrubios Arteaga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555600"/>
            <a:ext cx="233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¿Qué es SubMy?</a:t>
            </a:r>
            <a:endParaRPr sz="26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48947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Submy es una plataforma en la que el usuario podrá gestionar sus servicios de </a:t>
            </a:r>
            <a:r>
              <a:rPr lang="es" sz="1800"/>
              <a:t>suscripción</a:t>
            </a:r>
            <a:r>
              <a:rPr lang="es" sz="1800"/>
              <a:t> de distintas plataformas, de este modo podrá controlar de manera </a:t>
            </a:r>
            <a:r>
              <a:rPr lang="es" sz="1800"/>
              <a:t>más</a:t>
            </a:r>
            <a:r>
              <a:rPr lang="es" sz="1800"/>
              <a:t> efectiva el gasto de dichos servicios.</a:t>
            </a:r>
            <a:endParaRPr sz="18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8850" y="1489475"/>
            <a:ext cx="3815121" cy="2543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512600"/>
            <a:ext cx="8330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Estructura de la aplicación web (barra de navegación)</a:t>
            </a:r>
            <a:endParaRPr sz="2600"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389600"/>
            <a:ext cx="8115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Todas las vistas tienen una barra de navegación, esta se puede contraer en función del tamaño de la ventana pasado de ser una barra de navegación al uso, a un </a:t>
            </a:r>
            <a:r>
              <a:rPr lang="es" sz="1700"/>
              <a:t>menú</a:t>
            </a:r>
            <a:r>
              <a:rPr lang="es" sz="1700"/>
              <a:t> </a:t>
            </a:r>
            <a:r>
              <a:rPr lang="es" sz="1700"/>
              <a:t>hamburguesa</a:t>
            </a:r>
            <a:r>
              <a:rPr lang="es" sz="1700"/>
              <a:t>, las opciones de estas </a:t>
            </a:r>
            <a:r>
              <a:rPr lang="es" sz="1700"/>
              <a:t>varían</a:t>
            </a:r>
            <a:r>
              <a:rPr lang="es" sz="1700"/>
              <a:t> si el usuario </a:t>
            </a:r>
            <a:r>
              <a:rPr lang="es" sz="1700"/>
              <a:t>está</a:t>
            </a:r>
            <a:r>
              <a:rPr lang="es" sz="1700"/>
              <a:t> </a:t>
            </a:r>
            <a:r>
              <a:rPr lang="es" sz="1700"/>
              <a:t>logueado</a:t>
            </a:r>
            <a:r>
              <a:rPr lang="es" sz="1700"/>
              <a:t> o no lo está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275" y="3550075"/>
            <a:ext cx="4218108" cy="2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4475" y="3270750"/>
            <a:ext cx="4130925" cy="11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555600"/>
            <a:ext cx="8384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Estructura del sitio web (contenido)</a:t>
            </a:r>
            <a:endParaRPr sz="2600"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389600"/>
            <a:ext cx="8037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Suscripciones: Esta </a:t>
            </a:r>
            <a:r>
              <a:rPr lang="es" sz="1700"/>
              <a:t>página</a:t>
            </a:r>
            <a:r>
              <a:rPr lang="es" sz="1700"/>
              <a:t> </a:t>
            </a:r>
            <a:r>
              <a:rPr lang="es" sz="1700"/>
              <a:t>actúa</a:t>
            </a:r>
            <a:r>
              <a:rPr lang="es" sz="1700"/>
              <a:t> como home cuando te logueas, aquí veremos las suscripciones que tenemos guardadas con nombre, fecha de alta, periodo, precio, estado, fecha de finalización.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Nueva suscripciones: </a:t>
            </a:r>
            <a:r>
              <a:rPr lang="es" sz="1700"/>
              <a:t>aquí</a:t>
            </a:r>
            <a:r>
              <a:rPr lang="es" sz="1700"/>
              <a:t> </a:t>
            </a:r>
            <a:r>
              <a:rPr lang="es" sz="1700"/>
              <a:t>registramos</a:t>
            </a:r>
            <a:r>
              <a:rPr lang="es" sz="1700"/>
              <a:t> las suscripciones con </a:t>
            </a:r>
            <a:r>
              <a:rPr lang="es" sz="1700"/>
              <a:t>menús</a:t>
            </a:r>
            <a:r>
              <a:rPr lang="es" sz="1700"/>
              <a:t> desplegables para indicar los datos necesarios.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Perfil: en esta vista tendremos los nuestros datos de usuario (nombre, nick, email y una foto)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555600"/>
            <a:ext cx="3293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¿Cómo me registro en SubMy?</a:t>
            </a:r>
            <a:endParaRPr sz="2900"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489475"/>
            <a:ext cx="3642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Para registrarte solo tienes que entrar en la página principal y rellenar este formulario.</a:t>
            </a:r>
            <a:endParaRPr sz="180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875" y="1346563"/>
            <a:ext cx="4885502" cy="2450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555600"/>
            <a:ext cx="3293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¿Cómo inicio sesión en SubMy?</a:t>
            </a:r>
            <a:endParaRPr sz="2900"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489475"/>
            <a:ext cx="3642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Para iniciar sesión ve a “Iniciar sesión” y rellena el formulario con tu email y tu contraseña. Además, podrás iniciar sesión con tu cuenta de Google™ o Facebook™. </a:t>
            </a:r>
            <a:endParaRPr sz="180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475" y="1178250"/>
            <a:ext cx="4885502" cy="244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555600"/>
            <a:ext cx="3293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¿Cómo añado una suscripción?</a:t>
            </a:r>
            <a:endParaRPr sz="2900"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489475"/>
            <a:ext cx="3642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Desde la sección “Nueva suscripción” pueden añadirse nuevos servicios. Pueden ser de cualquier tipo y tener cuotas fraccionadas en diferentes periodos: mensual, semanal y anual.</a:t>
            </a:r>
            <a:endParaRPr sz="1700"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625" y="1539638"/>
            <a:ext cx="4885502" cy="2458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555600"/>
            <a:ext cx="3293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¿Cómo veo mis suscripciones?</a:t>
            </a:r>
            <a:endParaRPr sz="2900"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489475"/>
            <a:ext cx="37206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En la sección “Tus suscripciones” se pueden ver tanto los servicios que están activos como los que se han dado de baja o han caducado, además de los detalles de cada uno.</a:t>
            </a:r>
            <a:endParaRPr sz="170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100" y="1365013"/>
            <a:ext cx="4806901" cy="241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555600"/>
            <a:ext cx="2580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Tu perfil personal</a:t>
            </a:r>
            <a:endParaRPr sz="2900"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489475"/>
            <a:ext cx="37206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En el apartado de “Perfil” puedes ver tus datos personales y establecer una foto que te represente dentro de la plataforma.</a:t>
            </a:r>
            <a:endParaRPr sz="1700"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246" y="1064250"/>
            <a:ext cx="4555504" cy="2282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